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9" r:id="rId5"/>
    <p:sldId id="289" r:id="rId6"/>
    <p:sldId id="286" r:id="rId7"/>
    <p:sldId id="290" r:id="rId8"/>
    <p:sldId id="287" r:id="rId9"/>
    <p:sldId id="282" r:id="rId10"/>
    <p:sldId id="266" r:id="rId11"/>
    <p:sldId id="261" r:id="rId12"/>
    <p:sldId id="271" r:id="rId13"/>
    <p:sldId id="294" r:id="rId14"/>
    <p:sldId id="304" r:id="rId15"/>
    <p:sldId id="272" r:id="rId16"/>
    <p:sldId id="292" r:id="rId17"/>
    <p:sldId id="293" r:id="rId18"/>
    <p:sldId id="299" r:id="rId19"/>
    <p:sldId id="305" r:id="rId20"/>
    <p:sldId id="300" r:id="rId21"/>
    <p:sldId id="306" r:id="rId22"/>
    <p:sldId id="295" r:id="rId23"/>
    <p:sldId id="301" r:id="rId24"/>
    <p:sldId id="278" r:id="rId25"/>
    <p:sldId id="302" r:id="rId26"/>
    <p:sldId id="303" r:id="rId27"/>
    <p:sldId id="291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51:5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AC53C-0EDA-224E-BED8-4EC233167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B04F82-4901-557D-4CBB-047022A1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3E6928-93E8-64EE-F72C-4533A479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0679FC-E199-E132-0EDE-DB62C140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45A9FE-4604-DD52-6683-B6CE9F18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1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60EAA-E9E7-E24E-AB06-96339AB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5C84728-0879-53AB-B702-9F17DC30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EC3383-7872-7561-15B7-D6F97DD7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482884-0249-FEA1-D77F-119142C2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4F61CF-B632-8A7B-3F39-52B51E31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3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FB1D15-48F6-91DD-58C4-4FF0D80B3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9F7B42-AFB6-A12E-398F-7AED6A5B9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B78F41-FFB3-C3A5-3CAF-082F60F8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431845-F13A-9C16-6C0F-33A3A351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AEEA5E-3660-3043-935B-D5D7DDFA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66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90C3C-DB53-5C4F-F21A-954FC2F5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E62856-5007-E1AB-46A5-133A4A9D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312936-1816-14EC-F83B-5494A6D0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B2B42-2AD0-EC28-E6E0-E7DFE621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8602B5-F98D-C592-1EB5-AC2BC401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C7129-B26D-5815-55DE-295E10BC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4EA767-1641-EC3E-9485-A07ACF54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C7818-EEAB-CE79-D268-DC6E0EDA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F9BC5E-849E-C76E-55D4-B24BD5DB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A4E5A-F6A6-9762-B23B-5F916731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81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5CB4E-E256-255C-445F-1E185DDC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01792-ACA8-7611-D75E-410EFB0F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D0C0A6-769E-B089-919C-FBE4E3B6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79FD6E-31D4-AC13-E9FA-94138DDE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433655-E49C-0832-30EC-DEBF4996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2D00F2-BDCF-2AD1-3DD3-F5C3DD33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0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92941-B55D-9763-2207-9C45FE9C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6D791F-2172-A2D4-896F-3437DF35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B01EDA-004E-9B16-C4D4-27D881A57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E311C6F-A1B2-C54A-43D0-84CC89EF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2644ED-2854-0C32-6A65-22B3EB19A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CA64BDE-3316-E951-B9DE-9B97C066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9BD8F2-E429-4D1A-93A5-B928FA73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784330-5CD5-4B32-074E-4FA942C6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6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1017E-954A-B27A-008F-55E0820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A08B55-6D2A-23FC-6D02-A31CDD9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102A61-E0A1-561D-9B8B-5F262FCB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316AC4-6BCC-6E8C-33FF-0C1EE004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3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AEE4C1-CD9D-634C-D304-02D4B6F9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AAAE41-8F6C-C193-3B87-52871858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68EEC7-0766-1179-CCCC-27A69FDE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95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A22C22-D449-0478-D535-F0B80261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170CA6-3408-3D8D-4356-534FB5A3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16905E-7198-2350-EC89-BBCA7469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DB0665-1E68-5010-7B0D-DBE371B7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E88D9F-5FEE-7793-0E08-D91AE2BC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B369FD-179E-21DE-E063-9AB92086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0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AC9D9-4655-AA4B-F9D7-FE08702E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01EF81-C1D2-B941-EBBF-87B1E9B8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E7B3BB-4C5E-BA4D-15B8-88B5DE367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3682CA-CE57-75B4-66C2-9B4C509E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D354B6-F099-D1C7-5D7E-832AD827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7EFEF5-6B7A-43BD-BBA1-9F1F9DAA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6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90AE840-B761-9C6A-32DA-420A26A3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77C598-CACB-2722-28E2-BA66A598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334FCE-F899-B11C-C9B4-84C724033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9AFA-7C47-47D3-BF0B-997D24CBF2FC}" type="datetimeFigureOut">
              <a:rPr lang="pl-PL" smtClean="0"/>
              <a:t>22.03.2025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A44C58-34CB-0755-B424-7F70D444D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F67F5E-40E9-1FEE-3746-A89DC1F5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1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aKrzw3kbc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7.png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ttoriale Stock Gelbe Strichfigur winkt mit der Hand | Adobe Stock">
            <a:extLst>
              <a:ext uri="{FF2B5EF4-FFF2-40B4-BE49-F238E27FC236}">
                <a16:creationId xmlns:a16="http://schemas.microsoft.com/office/drawing/2014/main" id="{790BCFE6-02D5-6263-9D24-2B872092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1265382"/>
            <a:ext cx="3842327" cy="36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12810DF-F0A5-AC7D-9B4B-5AE8F968E6C6}"/>
              </a:ext>
            </a:extLst>
          </p:cNvPr>
          <p:cNvSpPr/>
          <p:nvPr/>
        </p:nvSpPr>
        <p:spPr>
          <a:xfrm>
            <a:off x="2026057" y="1760835"/>
            <a:ext cx="53389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DRODZY </a:t>
            </a:r>
          </a:p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PIELGRZYMI</a:t>
            </a:r>
            <a:endParaRPr lang="pl-PL" sz="8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00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AA5645-6E0F-D6F4-6D5A-CAE88B7C13CC}"/>
              </a:ext>
            </a:extLst>
          </p:cNvPr>
          <p:cNvSpPr/>
          <p:nvPr/>
        </p:nvSpPr>
        <p:spPr>
          <a:xfrm>
            <a:off x="3834797" y="1790090"/>
            <a:ext cx="4522406" cy="32778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900" b="1" dirty="0">
                <a:ln/>
                <a:solidFill>
                  <a:schemeClr val="accent4"/>
                </a:solidFill>
              </a:rPr>
              <a:t>RUSZAMY</a:t>
            </a:r>
          </a:p>
          <a:p>
            <a:pPr algn="ctr"/>
            <a:r>
              <a:rPr lang="pl-PL" sz="6900" b="1" cap="none" spc="0" dirty="0">
                <a:ln/>
                <a:solidFill>
                  <a:schemeClr val="accent4"/>
                </a:solidFill>
                <a:effectLst/>
              </a:rPr>
              <a:t>DZIEŃ 1</a:t>
            </a:r>
          </a:p>
          <a:p>
            <a:pPr algn="ctr"/>
            <a:r>
              <a:rPr lang="pl-PL" sz="6900" b="1" dirty="0">
                <a:ln/>
                <a:solidFill>
                  <a:schemeClr val="accent4"/>
                </a:solidFill>
              </a:rPr>
              <a:t>19.07.2025</a:t>
            </a:r>
            <a:endParaRPr lang="pl-PL" sz="69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840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E0F0080-68A9-4268-EB3E-93EF4D5065DB}"/>
              </a:ext>
            </a:extLst>
          </p:cNvPr>
          <p:cNvSpPr/>
          <p:nvPr/>
        </p:nvSpPr>
        <p:spPr>
          <a:xfrm>
            <a:off x="4590434" y="84588"/>
            <a:ext cx="3177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cap="none" spc="0" dirty="0">
                <a:ln/>
                <a:solidFill>
                  <a:schemeClr val="accent4"/>
                </a:solidFill>
                <a:effectLst/>
              </a:rPr>
              <a:t>DZIE</a:t>
            </a:r>
            <a:r>
              <a:rPr lang="pl-PL" sz="7200" b="1" dirty="0">
                <a:ln/>
                <a:solidFill>
                  <a:schemeClr val="accent4"/>
                </a:solidFill>
              </a:rPr>
              <a:t>Ń</a:t>
            </a:r>
            <a:r>
              <a:rPr lang="pl-PL" sz="7200" b="1" cap="none" spc="0" dirty="0">
                <a:ln/>
                <a:solidFill>
                  <a:schemeClr val="accent4"/>
                </a:solidFill>
                <a:effectLst/>
              </a:rPr>
              <a:t> 1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39C99B-39DC-848E-A6E5-FD3B8AE7E622}"/>
              </a:ext>
            </a:extLst>
          </p:cNvPr>
          <p:cNvSpPr txBox="1"/>
          <p:nvPr/>
        </p:nvSpPr>
        <p:spPr>
          <a:xfrm>
            <a:off x="1325782" y="1382349"/>
            <a:ext cx="97067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10:50 Pakowanie bagaży</a:t>
            </a:r>
          </a:p>
          <a:p>
            <a:r>
              <a:rPr lang="pl-PL" sz="4000" dirty="0"/>
              <a:t>11:00 Msza Święta.</a:t>
            </a:r>
          </a:p>
          <a:p>
            <a:r>
              <a:rPr lang="pl-PL" sz="4000" dirty="0"/>
              <a:t>11:45 Wyjazd na lotnisko Modlin </a:t>
            </a:r>
          </a:p>
          <a:p>
            <a:r>
              <a:rPr lang="pl-PL" sz="4000" dirty="0"/>
              <a:t>14:30 Przyjazd na lotnisko</a:t>
            </a:r>
          </a:p>
          <a:p>
            <a:r>
              <a:rPr lang="pl-PL" sz="4000" dirty="0"/>
              <a:t>17:30 Odlot do Barcelony</a:t>
            </a:r>
          </a:p>
          <a:p>
            <a:r>
              <a:rPr lang="pl-PL" sz="4000" dirty="0"/>
              <a:t>20:35 Lądowanie na lotnisku </a:t>
            </a:r>
          </a:p>
          <a:p>
            <a:r>
              <a:rPr lang="pl-PL" sz="4000" dirty="0"/>
              <a:t>21:15 Przejazd do hotelu</a:t>
            </a:r>
          </a:p>
          <a:p>
            <a:r>
              <a:rPr lang="pl-PL" sz="4000" dirty="0"/>
              <a:t>22:30 Przyjazd do hotelu</a:t>
            </a:r>
          </a:p>
        </p:txBody>
      </p:sp>
    </p:spTree>
    <p:extLst>
      <p:ext uri="{BB962C8B-B14F-4D97-AF65-F5344CB8AC3E}">
        <p14:creationId xmlns:p14="http://schemas.microsoft.com/office/powerpoint/2010/main" val="43456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2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54801" y="1522926"/>
            <a:ext cx="12082410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200" b="1" cap="none" spc="0" dirty="0">
                <a:ln/>
                <a:solidFill>
                  <a:schemeClr val="accent4"/>
                </a:solidFill>
                <a:effectLst/>
              </a:rPr>
              <a:t>SNIADANIE  </a:t>
            </a:r>
          </a:p>
          <a:p>
            <a:pPr marL="685800" indent="-685800" algn="ctr">
              <a:buFontTx/>
              <a:buChar char="-"/>
            </a:pPr>
            <a:r>
              <a:rPr lang="pl-PL" sz="5200" b="1" cap="none" spc="0" dirty="0">
                <a:ln/>
                <a:solidFill>
                  <a:schemeClr val="accent4"/>
                </a:solidFill>
                <a:effectLst/>
              </a:rPr>
              <a:t>WYJAZD DO BARCELONY  </a:t>
            </a:r>
          </a:p>
          <a:p>
            <a:pPr algn="ctr"/>
            <a:r>
              <a:rPr lang="pl-PL" sz="5200" b="1" cap="none" spc="0" dirty="0">
                <a:ln/>
                <a:solidFill>
                  <a:schemeClr val="accent4"/>
                </a:solidFill>
                <a:effectLst/>
              </a:rPr>
              <a:t>MSZA ŚW. W KRYPCIE SAGRADA FAMILIA / </a:t>
            </a:r>
          </a:p>
          <a:p>
            <a:pPr algn="ctr"/>
            <a:r>
              <a:rPr lang="pl-PL" sz="5200" b="1" cap="none" spc="0" dirty="0">
                <a:ln/>
                <a:solidFill>
                  <a:schemeClr val="accent4"/>
                </a:solidFill>
                <a:effectLst/>
              </a:rPr>
              <a:t>LUB W ŚRODKU </a:t>
            </a:r>
          </a:p>
          <a:p>
            <a:pPr marL="685800" indent="-685800" algn="ctr">
              <a:buFontTx/>
              <a:buChar char="-"/>
            </a:pPr>
            <a:r>
              <a:rPr lang="pl-PL" sz="5200" b="1" cap="none" spc="0" dirty="0">
                <a:ln/>
                <a:solidFill>
                  <a:schemeClr val="accent4"/>
                </a:solidFill>
                <a:effectLst/>
              </a:rPr>
              <a:t> SAGRADA FAMILIA Z ZEWNATRZ  </a:t>
            </a:r>
          </a:p>
          <a:p>
            <a:pPr marL="685800" indent="-685800" algn="ctr">
              <a:buFontTx/>
              <a:buChar char="-"/>
            </a:pPr>
            <a:endParaRPr lang="pl-PL" sz="5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60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2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561347" y="1522926"/>
            <a:ext cx="110693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DALSZE ZWIEDZANIE BARCELONY – </a:t>
            </a:r>
          </a:p>
          <a:p>
            <a:pPr marL="685800" indent="-685800" algn="ctr">
              <a:buFontTx/>
              <a:buChar char="-"/>
            </a:pPr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POWROT NA KOLACJE DO HOTELU </a:t>
            </a:r>
          </a:p>
          <a:p>
            <a:pPr algn="ctr"/>
            <a:endParaRPr lang="pl-PL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7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grada Familia | Description, History, Design, Church, &amp; Facts | Britannica">
            <a:extLst>
              <a:ext uri="{FF2B5EF4-FFF2-40B4-BE49-F238E27FC236}">
                <a16:creationId xmlns:a16="http://schemas.microsoft.com/office/drawing/2014/main" id="{BCD5F973-298C-5ED7-03A1-AA76B613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98" y="794484"/>
            <a:ext cx="7715804" cy="51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8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692820" y="322597"/>
            <a:ext cx="3177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3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4CC896A-0F5D-C0CE-DC0C-09BFCD50085C}"/>
              </a:ext>
            </a:extLst>
          </p:cNvPr>
          <p:cNvSpPr txBox="1"/>
          <p:nvPr/>
        </p:nvSpPr>
        <p:spPr>
          <a:xfrm>
            <a:off x="416689" y="1662686"/>
            <a:ext cx="1115799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ŚNIADANIE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WOLNY DZIEŃ NA PLAŻOWANIE I INDYWIDUALNE POTRZEBY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W GODZINACH WIECZORNYCH,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OBIADOKOLACJA</a:t>
            </a:r>
          </a:p>
        </p:txBody>
      </p:sp>
    </p:spTree>
    <p:extLst>
      <p:ext uri="{BB962C8B-B14F-4D97-AF65-F5344CB8AC3E}">
        <p14:creationId xmlns:p14="http://schemas.microsoft.com/office/powerpoint/2010/main" val="43731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4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108593" y="1522926"/>
            <a:ext cx="1197481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ŚNIADANIE</a:t>
            </a:r>
          </a:p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 - WYJAZD DO MONTSERRAT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 - DEGUSTACJE LOKALNYCH PRODUKTÓW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ZWIEDZANIE Z PRZEWODNIKIEM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- MSZA ŚW W KAPLICY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71A6D12-63A6-9D65-166F-453633FE673E}"/>
              </a:ext>
            </a:extLst>
          </p:cNvPr>
          <p:cNvSpPr/>
          <p:nvPr/>
        </p:nvSpPr>
        <p:spPr>
          <a:xfrm>
            <a:off x="1569825" y="5770243"/>
            <a:ext cx="9052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MOŻLIWA ZMIANA KOLEJNOŚCI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22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4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-91559" y="1720840"/>
            <a:ext cx="1237511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ZWIEDZANIE M.IN. KLASZTORU WRAZ Z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FIGURA SW.MADONNY - LA MORENETA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OBIADOKOLACJA W HOTELU</a:t>
            </a:r>
          </a:p>
          <a:p>
            <a:pPr marL="685800" indent="-685800" algn="ctr">
              <a:buFontTx/>
              <a:buChar char="-"/>
            </a:pPr>
            <a:endParaRPr lang="pl-PL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6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84B1CE9-AD77-F6B9-6AD6-1BE453BD53D1}"/>
              </a:ext>
            </a:extLst>
          </p:cNvPr>
          <p:cNvSpPr/>
          <p:nvPr/>
        </p:nvSpPr>
        <p:spPr>
          <a:xfrm>
            <a:off x="4403100" y="64169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5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8F8EA4B-B50E-A334-13A1-80036D836BB3}"/>
              </a:ext>
            </a:extLst>
          </p:cNvPr>
          <p:cNvSpPr/>
          <p:nvPr/>
        </p:nvSpPr>
        <p:spPr>
          <a:xfrm>
            <a:off x="-133270" y="1082252"/>
            <a:ext cx="12458539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 ŚNIADANIE 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- PRZEJAZD DO GIRONY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 ZWIEDZANIE MIASTA Z PRZEWODNIKIEM.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PRZEJAZD DO LOURDES.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WSPÓLNA MSZA ŚWIĘTA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 ZAKWATEROWANIE W HOTELU,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 OBIADOKOLACJA I NOCLEG</a:t>
            </a:r>
          </a:p>
        </p:txBody>
      </p:sp>
    </p:spTree>
    <p:extLst>
      <p:ext uri="{BB962C8B-B14F-4D97-AF65-F5344CB8AC3E}">
        <p14:creationId xmlns:p14="http://schemas.microsoft.com/office/powerpoint/2010/main" val="2194784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55BC1-180E-9673-F09D-B9718A0B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A0368AE-D170-73CF-74C2-B6E8FBF690D8}"/>
              </a:ext>
            </a:extLst>
          </p:cNvPr>
          <p:cNvSpPr/>
          <p:nvPr/>
        </p:nvSpPr>
        <p:spPr>
          <a:xfrm>
            <a:off x="4403100" y="64169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5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Girona w pigułce. Na planie Gry o tron | Brate">
            <a:extLst>
              <a:ext uri="{FF2B5EF4-FFF2-40B4-BE49-F238E27FC236}">
                <a16:creationId xmlns:a16="http://schemas.microsoft.com/office/drawing/2014/main" id="{88075C86-27E2-FD1F-82B9-0723296E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77" y="1514641"/>
            <a:ext cx="8399045" cy="49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0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80AA1-FA94-02B9-EC36-4C4A359D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224"/>
            <a:ext cx="10515600" cy="1325563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PODRÓŻY JUNIOR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3CEF8B-160A-FD07-8756-1B4A4747EDD8}"/>
              </a:ext>
            </a:extLst>
          </p:cNvPr>
          <p:cNvSpPr txBox="1"/>
          <p:nvPr/>
        </p:nvSpPr>
        <p:spPr>
          <a:xfrm>
            <a:off x="3539836" y="841663"/>
            <a:ext cx="723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29718F-D113-9988-16A6-A0411467E46C}"/>
              </a:ext>
            </a:extLst>
          </p:cNvPr>
          <p:cNvSpPr txBox="1"/>
          <p:nvPr/>
        </p:nvSpPr>
        <p:spPr>
          <a:xfrm>
            <a:off x="3539836" y="3376799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OD 1995 ROKU</a:t>
            </a:r>
          </a:p>
        </p:txBody>
      </p:sp>
    </p:spTree>
    <p:extLst>
      <p:ext uri="{BB962C8B-B14F-4D97-AF65-F5344CB8AC3E}">
        <p14:creationId xmlns:p14="http://schemas.microsoft.com/office/powerpoint/2010/main" val="8401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692820" y="322597"/>
            <a:ext cx="3177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6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4CC896A-0F5D-C0CE-DC0C-09BFCD50085C}"/>
              </a:ext>
            </a:extLst>
          </p:cNvPr>
          <p:cNvSpPr txBox="1"/>
          <p:nvPr/>
        </p:nvSpPr>
        <p:spPr>
          <a:xfrm>
            <a:off x="416689" y="1662686"/>
            <a:ext cx="111579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ŚNIADANIE 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CAŁODZIENNY POBYT W LOURDES,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W PROGRAMIE M.IN. ZWIEDZANIE Z 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PRZEWODNIKIEM ORAZ MSZA ŚWIĘTA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 - UDZIAŁ W WIECZORNYCH PROCESJACH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OBIADOKOLACJA I NOCLEG</a:t>
            </a:r>
          </a:p>
        </p:txBody>
      </p:sp>
    </p:spTree>
    <p:extLst>
      <p:ext uri="{BB962C8B-B14F-4D97-AF65-F5344CB8AC3E}">
        <p14:creationId xmlns:p14="http://schemas.microsoft.com/office/powerpoint/2010/main" val="169474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B24A4-B578-FF4B-871A-983C13F8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5025D45-EACB-7207-2878-C8EC23194A8A}"/>
              </a:ext>
            </a:extLst>
          </p:cNvPr>
          <p:cNvSpPr/>
          <p:nvPr/>
        </p:nvSpPr>
        <p:spPr>
          <a:xfrm>
            <a:off x="4692820" y="226345"/>
            <a:ext cx="3177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6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074" name="Picture 2" descr="Sanktuarium w Lourdes po dwóch latach ponownie otwarte dla pielgrzymów -  Podróże">
            <a:extLst>
              <a:ext uri="{FF2B5EF4-FFF2-40B4-BE49-F238E27FC236}">
                <a16:creationId xmlns:a16="http://schemas.microsoft.com/office/drawing/2014/main" id="{9D32605A-5D68-F3BF-C05F-BD6D4AD8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87" y="1522926"/>
            <a:ext cx="7782426" cy="51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2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33206" y="142613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7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1366409" y="1536174"/>
            <a:ext cx="94591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ŚNIADANIE,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WSPÓLNA MSZA ŚWIĘTA W GROCIE,</a:t>
            </a:r>
          </a:p>
          <a:p>
            <a:pPr algn="ctr"/>
            <a:r>
              <a:rPr lang="pl-PL" sz="4800" b="1">
                <a:ln/>
                <a:solidFill>
                  <a:schemeClr val="accent4"/>
                </a:solidFill>
              </a:rPr>
              <a:t>CZAS WOLNY, WYKWATEROWANIE</a:t>
            </a:r>
            <a:r>
              <a:rPr lang="pl-PL" sz="4800" b="1" dirty="0">
                <a:ln/>
                <a:solidFill>
                  <a:schemeClr val="accent4"/>
                </a:solidFill>
              </a:rPr>
              <a:t>,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PRZEJAZD NA LOTNISKO</a:t>
            </a:r>
          </a:p>
          <a:p>
            <a:pPr algn="ctr"/>
            <a:endParaRPr lang="pl-PL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403099" y="-12356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7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E8B1510-D859-977D-E916-08B22905EC79}"/>
              </a:ext>
            </a:extLst>
          </p:cNvPr>
          <p:cNvSpPr txBox="1"/>
          <p:nvPr/>
        </p:nvSpPr>
        <p:spPr>
          <a:xfrm>
            <a:off x="518333" y="986336"/>
            <a:ext cx="10341614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/>
              <a:t>- </a:t>
            </a:r>
            <a:r>
              <a:rPr lang="pl-PL" sz="4000" dirty="0"/>
              <a:t>WYKWATEROWANIE DO GODZINY 10:00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ZOSTAWIENIE BAGAŻY POD KONTROLĄ HOTELU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CZAS WOLNY DO GODZINY 13:20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13:30 PRZYJAZD NA LOTNISKO I ODPRAWA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16:55 WYLOT (RYANAIR)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19:30 LĄDOWANIE NA LOTNISKU W KRAKOWIE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20:20 WYJAZD Z LOTNISKA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OKOŁO 1:30 PRZYJAZD DO TRZCIANNEGO, </a:t>
            </a:r>
          </a:p>
          <a:p>
            <a:pPr marL="285750" indent="-285750">
              <a:buFontTx/>
              <a:buChar char="-"/>
            </a:pPr>
            <a:r>
              <a:rPr lang="pl-PL" sz="4000" dirty="0"/>
              <a:t>2:30 KSIĘŻYNO</a:t>
            </a:r>
          </a:p>
          <a:p>
            <a:pPr marL="285750" indent="-285750">
              <a:buFontTx/>
              <a:buChar char="-"/>
            </a:pP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450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2D3391A-9117-CFDE-0568-B4CDC291B150}"/>
              </a:ext>
            </a:extLst>
          </p:cNvPr>
          <p:cNvSpPr/>
          <p:nvPr/>
        </p:nvSpPr>
        <p:spPr>
          <a:xfrm>
            <a:off x="1870941" y="177553"/>
            <a:ext cx="84501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Wycieczki dodatkowe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70A33D2-81EE-086D-742D-FF97571CF41B}"/>
              </a:ext>
            </a:extLst>
          </p:cNvPr>
          <p:cNvSpPr txBox="1"/>
          <p:nvPr/>
        </p:nvSpPr>
        <p:spPr>
          <a:xfrm>
            <a:off x="716818" y="1614224"/>
            <a:ext cx="111703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pl-PL" sz="5000" dirty="0"/>
              <a:t>Wjazd na wzgórze kolejką w Lourdes 120 zł/osoba</a:t>
            </a:r>
          </a:p>
          <a:p>
            <a:pPr marL="571500" indent="-571500">
              <a:buFontTx/>
              <a:buChar char="-"/>
            </a:pPr>
            <a:r>
              <a:rPr lang="pl-PL" sz="5000" dirty="0"/>
              <a:t>Propozycje pilota podczas pobytu w Hiszpanii. Koszt zazwyczaj około 30 Euro. </a:t>
            </a:r>
          </a:p>
          <a:p>
            <a:pPr algn="ctr"/>
            <a:r>
              <a:rPr lang="pl-PL" sz="5000" dirty="0"/>
              <a:t>Zachęcamy do udziału</a:t>
            </a:r>
          </a:p>
          <a:p>
            <a:pPr marL="571500" indent="-571500">
              <a:buFontTx/>
              <a:buChar char="-"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049139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Kolej linowo-terenowa na Pic du Jer / Pic du Jer funicular railway">
            <a:hlinkClick r:id="" action="ppaction://media"/>
            <a:extLst>
              <a:ext uri="{FF2B5EF4-FFF2-40B4-BE49-F238E27FC236}">
                <a16:creationId xmlns:a16="http://schemas.microsoft.com/office/drawing/2014/main" id="{96CE5EC5-C080-90FB-3824-A67735D414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ystemy tourguide - Tour Guide System | systemtourguide.com">
            <a:extLst>
              <a:ext uri="{FF2B5EF4-FFF2-40B4-BE49-F238E27FC236}">
                <a16:creationId xmlns:a16="http://schemas.microsoft.com/office/drawing/2014/main" id="{3120C243-7CD2-2365-3A5D-D350B7BB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3075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D3391A-9117-CFDE-0568-B4CDC291B150}"/>
              </a:ext>
            </a:extLst>
          </p:cNvPr>
          <p:cNvSpPr/>
          <p:nvPr/>
        </p:nvSpPr>
        <p:spPr>
          <a:xfrm>
            <a:off x="202143" y="177553"/>
            <a:ext cx="117877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cap="none" spc="0" dirty="0">
                <a:ln/>
                <a:solidFill>
                  <a:schemeClr val="accent4"/>
                </a:solidFill>
                <a:effectLst/>
              </a:rPr>
              <a:t>OPROWADZANIE Z SYSTEMEM</a:t>
            </a:r>
          </a:p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TOUR GUIDE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6965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381B9-7472-17FF-0C42-841D3FB3C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7B420024-C374-04B0-5E53-D58AE6286748}"/>
                  </a:ext>
                </a:extLst>
              </p14:cNvPr>
              <p14:cNvContentPartPr/>
              <p14:nvPr/>
            </p14:nvContentPartPr>
            <p14:xfrm>
              <a:off x="4269873" y="3018268"/>
              <a:ext cx="36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7B420024-C374-04B0-5E53-D58AE62867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0873" y="300926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a 8">
            <a:extLst>
              <a:ext uri="{FF2B5EF4-FFF2-40B4-BE49-F238E27FC236}">
                <a16:creationId xmlns:a16="http://schemas.microsoft.com/office/drawing/2014/main" id="{48ED3B46-9F40-929C-E3B6-9EC56C106F39}"/>
              </a:ext>
            </a:extLst>
          </p:cNvPr>
          <p:cNvGrpSpPr/>
          <p:nvPr/>
        </p:nvGrpSpPr>
        <p:grpSpPr>
          <a:xfrm>
            <a:off x="5397033" y="2946988"/>
            <a:ext cx="360" cy="360"/>
            <a:chOff x="5397033" y="29469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8064787D-E85D-A308-9A11-B2D147F9ECAD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8064787D-E85D-A308-9A11-B2D147F9EC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D17BA409-BB8A-0BAC-ABF5-37CAE5874BEB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D17BA409-BB8A-0BAC-ABF5-37CAE5874BE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EAE46770-9086-126F-34AE-8A10D395AB81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EAE46770-9086-126F-34AE-8A10D395AB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452B43E-6BFC-4607-0C97-0A9FCBF9A578}"/>
                  </a:ext>
                </a:extLst>
              </p14:cNvPr>
              <p14:cNvContentPartPr/>
              <p14:nvPr/>
            </p14:nvContentPartPr>
            <p14:xfrm>
              <a:off x="6480633" y="1295668"/>
              <a:ext cx="360" cy="3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452B43E-6BFC-4607-0C97-0A9FCBF9A5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1633" y="12866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23008E15-6067-DE67-6134-5EE62C3A9CF2}"/>
                  </a:ext>
                </a:extLst>
              </p14:cNvPr>
              <p14:cNvContentPartPr/>
              <p14:nvPr/>
            </p14:nvContentPartPr>
            <p14:xfrm>
              <a:off x="5184273" y="3728188"/>
              <a:ext cx="360" cy="36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23008E15-6067-DE67-6134-5EE62C3A9C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5273" y="37195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44525437-FFB7-38D2-1721-3381DBCCD793}"/>
                  </a:ext>
                </a:extLst>
              </p14:cNvPr>
              <p14:cNvContentPartPr/>
              <p14:nvPr/>
            </p14:nvContentPartPr>
            <p14:xfrm>
              <a:off x="5015433" y="2991268"/>
              <a:ext cx="36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44525437-FFB7-38D2-1721-3381DBCCD7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6793" y="298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ED0BF824-DD5D-29A8-66E7-DFCEACD0633B}"/>
                  </a:ext>
                </a:extLst>
              </p14:cNvPr>
              <p14:cNvContentPartPr/>
              <p14:nvPr/>
            </p14:nvContentPartPr>
            <p14:xfrm>
              <a:off x="7989753" y="-35972"/>
              <a:ext cx="360" cy="3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ED0BF824-DD5D-29A8-66E7-DFCEACD063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0753" y="-4497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Prostokąt 18">
            <a:extLst>
              <a:ext uri="{FF2B5EF4-FFF2-40B4-BE49-F238E27FC236}">
                <a16:creationId xmlns:a16="http://schemas.microsoft.com/office/drawing/2014/main" id="{3A2413C0-6884-B948-89EE-AC086892C4FE}"/>
              </a:ext>
            </a:extLst>
          </p:cNvPr>
          <p:cNvSpPr/>
          <p:nvPr/>
        </p:nvSpPr>
        <p:spPr>
          <a:xfrm>
            <a:off x="3793558" y="4463909"/>
            <a:ext cx="508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 Zobaczenia </a:t>
            </a: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3B85E-4F09-2161-323B-960D3330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602" y="396545"/>
            <a:ext cx="4042795" cy="1325563"/>
          </a:xfrm>
        </p:spPr>
        <p:txBody>
          <a:bodyPr>
            <a:noAutofit/>
          </a:bodyPr>
          <a:lstStyle/>
          <a:p>
            <a:r>
              <a:rPr lang="pl-PL" sz="5000" b="1" dirty="0">
                <a:solidFill>
                  <a:srgbClr val="FFC000"/>
                </a:solidFill>
              </a:rPr>
              <a:t>DOKUMENTY</a:t>
            </a:r>
          </a:p>
        </p:txBody>
      </p:sp>
      <p:pic>
        <p:nvPicPr>
          <p:cNvPr id="1026" name="Picture 2" descr="Paszporty w Polsce – Wikipedia, wolna encyklopedia">
            <a:extLst>
              <a:ext uri="{FF2B5EF4-FFF2-40B4-BE49-F238E27FC236}">
                <a16:creationId xmlns:a16="http://schemas.microsoft.com/office/drawing/2014/main" id="{847E2158-9BE9-9F79-22E7-BFD23C1A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7" y="1924550"/>
            <a:ext cx="28194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wód osobisty – informacje - Gov.pl - Portal Gov.pl">
            <a:extLst>
              <a:ext uri="{FF2B5EF4-FFF2-40B4-BE49-F238E27FC236}">
                <a16:creationId xmlns:a16="http://schemas.microsoft.com/office/drawing/2014/main" id="{C1687AA5-64E6-A83D-5BC7-E937BE8B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86" y="2614861"/>
            <a:ext cx="4234129" cy="26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3740667" y="712507"/>
            <a:ext cx="4440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sz="6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52166" y="2341693"/>
            <a:ext cx="120876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DOKUMENT MUSI BYĆ WAŻNY</a:t>
            </a:r>
          </a:p>
          <a:p>
            <a:pPr algn="ctr"/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DO DNIA 1 SIERPNIA.</a:t>
            </a:r>
          </a:p>
          <a:p>
            <a:pPr algn="ctr"/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MOŻE BYĆ TO DOKUMENT ZGŁOSZONY</a:t>
            </a:r>
          </a:p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WCZEŚNIEJ JAK</a:t>
            </a:r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ZGUBIONY LUB SKRADZIONY.</a:t>
            </a:r>
            <a:endParaRPr lang="pl-PL" sz="50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97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1DE02-0213-D8C4-8FD4-B6FF95C9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632" y="327590"/>
            <a:ext cx="2558115" cy="1325563"/>
          </a:xfrm>
        </p:spPr>
        <p:txBody>
          <a:bodyPr>
            <a:noAutofit/>
          </a:bodyPr>
          <a:lstStyle/>
          <a:p>
            <a:r>
              <a:rPr lang="pl-PL" sz="5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BAGAŻE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4CB0E95-71E4-BEB0-3CED-6257EA4C1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024" y="1895244"/>
            <a:ext cx="64579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5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4612141" y="0"/>
            <a:ext cx="2764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BAGAŻ</a:t>
            </a:r>
            <a:r>
              <a:rPr lang="pl-PL" sz="6000" b="1" dirty="0">
                <a:ln/>
                <a:solidFill>
                  <a:schemeClr val="accent4"/>
                </a:solidFill>
              </a:rPr>
              <a:t>E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1357972" y="914995"/>
            <a:ext cx="9476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MASYMALNA WAGA NA OSOBĘ: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00595F4-FBF9-0DBF-A77B-4EFD84B19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801635"/>
            <a:ext cx="54102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9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080C5B-55CF-F2BE-7C64-F1799ABA0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2" y="1606858"/>
            <a:ext cx="5466590" cy="3336059"/>
          </a:xfrm>
        </p:spPr>
      </p:pic>
    </p:spTree>
    <p:extLst>
      <p:ext uri="{BB962C8B-B14F-4D97-AF65-F5344CB8AC3E}">
        <p14:creationId xmlns:p14="http://schemas.microsoft.com/office/powerpoint/2010/main" val="58743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1970319" y="473158"/>
            <a:ext cx="8436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OBOWIĄZKOWO ZABRAĆ: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6003634" y="163465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2221124" y="1926314"/>
            <a:ext cx="774975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PASZPORT LUB DOWÓD </a:t>
            </a:r>
          </a:p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WYGODNE OBUWIE</a:t>
            </a:r>
          </a:p>
          <a:p>
            <a:pPr marL="1143000" lvl="1" indent="-685800" algn="ctr">
              <a:buFontTx/>
              <a:buChar char="-"/>
            </a:pP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STRÓJ KĄPIELOWY</a:t>
            </a:r>
          </a:p>
          <a:p>
            <a:pPr marL="1143000" lvl="1" indent="-685800" algn="ctr">
              <a:buFontTx/>
              <a:buChar char="-"/>
            </a:pP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NAKRYCIE GŁOWY</a:t>
            </a:r>
          </a:p>
          <a:p>
            <a:pPr marL="1143000" lvl="1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ŻYWNOŚĆ NA PODRÓŻ</a:t>
            </a:r>
          </a:p>
        </p:txBody>
      </p:sp>
    </p:spTree>
    <p:extLst>
      <p:ext uri="{BB962C8B-B14F-4D97-AF65-F5344CB8AC3E}">
        <p14:creationId xmlns:p14="http://schemas.microsoft.com/office/powerpoint/2010/main" val="263759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209613" y="635175"/>
            <a:ext cx="117727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PODCZAS PODRÓŻY KAŻDY PASAŻER</a:t>
            </a:r>
          </a:p>
          <a:p>
            <a:pPr algn="ctr"/>
            <a:r>
              <a:rPr lang="pl-PL" sz="6000" b="1" dirty="0">
                <a:ln/>
                <a:solidFill>
                  <a:schemeClr val="accent4"/>
                </a:solidFill>
              </a:rPr>
              <a:t>OTRZYMA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1726411" y="2967335"/>
            <a:ext cx="873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IDENTYFIKATOR ZE SMYCZ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Ą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532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363</Words>
  <Application>Microsoft Office PowerPoint</Application>
  <PresentationFormat>Panoramiczny</PresentationFormat>
  <Paragraphs>100</Paragraphs>
  <Slides>27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BIURO PODRÓŻY JUNIOR</vt:lpstr>
      <vt:lpstr>DOKUMENTY</vt:lpstr>
      <vt:lpstr>Prezentacja programu PowerPoint</vt:lpstr>
      <vt:lpstr>BAGAŻE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</dc:creator>
  <cp:lastModifiedBy>lukas</cp:lastModifiedBy>
  <cp:revision>22</cp:revision>
  <dcterms:created xsi:type="dcterms:W3CDTF">2022-06-06T12:59:29Z</dcterms:created>
  <dcterms:modified xsi:type="dcterms:W3CDTF">2025-03-22T19:12:05Z</dcterms:modified>
</cp:coreProperties>
</file>